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7B"/>
    <a:srgbClr val="E9EDEF"/>
    <a:srgbClr val="B4C1C8"/>
    <a:srgbClr val="D3DBDF"/>
    <a:srgbClr val="9CADB6"/>
    <a:srgbClr val="617989"/>
    <a:srgbClr val="54C7FC"/>
    <a:srgbClr val="69D8FF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369DEB-B36E-82FC-6ACF-36A21952A64B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A34C74-BE1C-23A6-5973-FF5B2CA827C6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EBA7EAA-93E2-8EFE-678A-6087E442DF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1" name="Table 10">
            <a:extLst>
              <a:ext uri="{FF2B5EF4-FFF2-40B4-BE49-F238E27FC236}">
                <a16:creationId xmlns:a16="http://schemas.microsoft.com/office/drawing/2014/main" id="{2464C2F1-CC6B-683E-4F7D-33B44022B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9512"/>
              </p:ext>
            </p:extLst>
          </p:nvPr>
        </p:nvGraphicFramePr>
        <p:xfrm>
          <a:off x="365760" y="1028375"/>
          <a:ext cx="6126480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257919499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CALENDAR PARTICULARS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Date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Time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  <p:graphicFrame>
        <p:nvGraphicFramePr>
          <p:cNvPr id="33" name="Table 10">
            <a:extLst>
              <a:ext uri="{FF2B5EF4-FFF2-40B4-BE49-F238E27FC236}">
                <a16:creationId xmlns:a16="http://schemas.microsoft.com/office/drawing/2014/main" id="{450D12F4-4D80-8E0D-7634-39EE95393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3818"/>
              </p:ext>
            </p:extLst>
          </p:nvPr>
        </p:nvGraphicFramePr>
        <p:xfrm>
          <a:off x="356616" y="2771682"/>
          <a:ext cx="6126480" cy="5797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BRIEFING ATTENDEES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 (printed)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Signature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122585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520846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343197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96527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65713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607029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3172704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160508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998946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98580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373246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F8D253A-6880-D6FD-926E-B6A2022D5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120844"/>
              </p:ext>
            </p:extLst>
          </p:nvPr>
        </p:nvGraphicFramePr>
        <p:xfrm>
          <a:off x="360415" y="1897055"/>
          <a:ext cx="6126480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TRACK &amp; EQUIPMENT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Track Authority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Locomotive Numbers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CD4FE4D-3B39-D8F9-E40A-C6C6A69DA609}"/>
              </a:ext>
            </a:extLst>
          </p:cNvPr>
          <p:cNvSpPr txBox="1"/>
          <p:nvPr/>
        </p:nvSpPr>
        <p:spPr>
          <a:xfrm>
            <a:off x="1993886" y="320040"/>
            <a:ext cx="285953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323111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07722-FE10-4A1A-0DE0-476C41257767}"/>
              </a:ext>
            </a:extLst>
          </p:cNvPr>
          <p:cNvCxnSpPr/>
          <p:nvPr/>
        </p:nvCxnSpPr>
        <p:spPr>
          <a:xfrm>
            <a:off x="365760" y="594095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12530-EF91-E8BA-630A-6E3B378E078A}"/>
              </a:ext>
            </a:extLst>
          </p:cNvPr>
          <p:cNvSpPr txBox="1"/>
          <p:nvPr/>
        </p:nvSpPr>
        <p:spPr>
          <a:xfrm>
            <a:off x="1993886" y="320040"/>
            <a:ext cx="285953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TRANSPORTATION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A34C74-BE1C-23A6-5973-FF5B2CA827C6}"/>
              </a:ext>
            </a:extLst>
          </p:cNvPr>
          <p:cNvSpPr txBox="1"/>
          <p:nvPr/>
        </p:nvSpPr>
        <p:spPr>
          <a:xfrm>
            <a:off x="1077630" y="576072"/>
            <a:ext cx="46920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DAILY 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EBA7EAA-93E2-8EFE-678A-6087E442DF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0" name="Table 10">
            <a:extLst>
              <a:ext uri="{FF2B5EF4-FFF2-40B4-BE49-F238E27FC236}">
                <a16:creationId xmlns:a16="http://schemas.microsoft.com/office/drawing/2014/main" id="{FED00D77-EFC2-EDA2-52E5-28A477AE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07135"/>
              </p:ext>
            </p:extLst>
          </p:nvPr>
        </p:nvGraphicFramePr>
        <p:xfrm>
          <a:off x="365760" y="1033272"/>
          <a:ext cx="6126480" cy="7141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SAFETY BRIEFING DETAILS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Description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Safety rule of day/week or safety topic of the day 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Job task to be performed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920285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Safety hazards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99488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Environmental hazards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121748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PPE required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476140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Other special precautions or close clearance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730541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654907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Nova Light" panose="020B0304020202020204" pitchFamily="34" charset="0"/>
                        </a:rPr>
                        <a:t>EMERGENCY CONTACT INFORMATION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43419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E1A814C-1B6C-38AC-A60F-A520372FBB22}"/>
              </a:ext>
            </a:extLst>
          </p:cNvPr>
          <p:cNvSpPr txBox="1"/>
          <p:nvPr/>
        </p:nvSpPr>
        <p:spPr>
          <a:xfrm>
            <a:off x="1387154" y="8181711"/>
            <a:ext cx="4073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Was the Job Safety Briefing effectively communicated and understood by all attendees?  Indicate Yes/No: __________</a:t>
            </a:r>
          </a:p>
        </p:txBody>
      </p:sp>
    </p:spTree>
    <p:extLst>
      <p:ext uri="{BB962C8B-B14F-4D97-AF65-F5344CB8AC3E}">
        <p14:creationId xmlns:p14="http://schemas.microsoft.com/office/powerpoint/2010/main" val="12219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7067</TotalTime>
  <Words>87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18</cp:revision>
  <cp:lastPrinted>2022-02-09T11:41:08Z</cp:lastPrinted>
  <dcterms:created xsi:type="dcterms:W3CDTF">2022-02-08T15:21:54Z</dcterms:created>
  <dcterms:modified xsi:type="dcterms:W3CDTF">2022-07-21T12:59:25Z</dcterms:modified>
</cp:coreProperties>
</file>