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6858000" cy="9144000" type="screen4x3"/>
  <p:notesSz cx="7077075" cy="9369425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7B"/>
    <a:srgbClr val="617989"/>
    <a:srgbClr val="879FA9"/>
    <a:srgbClr val="9CADB6"/>
    <a:srgbClr val="E9EDEF"/>
    <a:srgbClr val="D3DBDF"/>
    <a:srgbClr val="54C7FC"/>
    <a:srgbClr val="69D8FF"/>
    <a:srgbClr val="CE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DC7FD-EF91-440B-8908-611455A1531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71575"/>
            <a:ext cx="23717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529B-5F32-4E74-AD69-CBD5D587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2135316-38D9-4DB3-8DBD-EBF5B86CE43B}"/>
              </a:ext>
            </a:extLst>
          </p:cNvPr>
          <p:cNvCxnSpPr/>
          <p:nvPr/>
        </p:nvCxnSpPr>
        <p:spPr>
          <a:xfrm>
            <a:off x="365760" y="484632"/>
            <a:ext cx="6126480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A69F106-7B8D-F7BD-48C3-E15C65145190}"/>
              </a:ext>
            </a:extLst>
          </p:cNvPr>
          <p:cNvSpPr txBox="1"/>
          <p:nvPr/>
        </p:nvSpPr>
        <p:spPr>
          <a:xfrm>
            <a:off x="1172590" y="320040"/>
            <a:ext cx="450213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DEPARTURE CHECKLIST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FFFC4E8-D535-FC7F-DE9E-76FC97A5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E927338-DB38-4458-452E-A1EE92B06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5968"/>
              </p:ext>
            </p:extLst>
          </p:nvPr>
        </p:nvGraphicFramePr>
        <p:xfrm>
          <a:off x="365760" y="777240"/>
          <a:ext cx="612648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871451182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CHECKLIST ITEMS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Arial Nova Light" panose="020B0304020202020204" pitchFamily="34" charset="0"/>
                        </a:rPr>
                        <a:t>Before departure, verify the following elements and indicate verification with a check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Job briefing updated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Hand brakes released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5083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Train dispatcher contacted (when required)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60804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Current bulletins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73186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Proper operating authority obtained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19937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Location of next restriction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96875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Delayed in the block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1843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Hand-operated switches and derails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LINED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86531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Hand-operated switches and derails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LOCKED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26046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Hand-operated switches and derails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CHECKED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7816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Hand-operated switches and derails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JOB-BRIEFED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0484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Equipment set-off properly, secured, and in the clear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00193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Hazmat related shipping documents and position-in-train documentation updated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08712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Presence of inhalation hazard materials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71063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Restricted equipment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86413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Proper air brake test performed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50847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Required air brake test documentation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51902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Locomotive daily inspections current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49456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Excess locomotives isolated or shut down as required for fuel conservation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78574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72472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26371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52224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63834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10041"/>
                  </a:ext>
                </a:extLst>
              </a:tr>
            </a:tbl>
          </a:graphicData>
        </a:graphic>
      </p:graphicFrame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E234480-0B71-7F8B-3814-BA05F3BAC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701" y="1260780"/>
            <a:ext cx="231099" cy="23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1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8500</TotalTime>
  <Words>115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Arial Nova 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Lube</dc:creator>
  <cp:lastModifiedBy>Steve Lube</cp:lastModifiedBy>
  <cp:revision>20</cp:revision>
  <cp:lastPrinted>2022-02-09T11:41:08Z</cp:lastPrinted>
  <dcterms:created xsi:type="dcterms:W3CDTF">2022-02-08T15:21:54Z</dcterms:created>
  <dcterms:modified xsi:type="dcterms:W3CDTF">2022-06-06T13:49:55Z</dcterms:modified>
</cp:coreProperties>
</file>